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17.xml" Type="http://schemas.openxmlformats.org/officeDocument/2006/relationships/slide" Id="rId22"/><Relationship Target="theme/theme1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 indent="-285750" marL="742950">
              <a:defRPr/>
            </a:lvl2pPr>
            <a:lvl3pPr rtl="0" indent="-228600" marL="1143000">
              <a:defRPr/>
            </a:lvl3pPr>
            <a:lvl4pPr rtl="0" indent="-228600" marL="160020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Drupal and MongoDB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or the road to APIs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Where are things stored?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List of modules: CMI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Date formats: CMI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Text formats: CMI</a:t>
            </a:r>
          </a:p>
          <a:p>
            <a:pPr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Arbitrary contrib: CMI or bust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Defined in a dependency injection container: easy and uniform to change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Annotated classes: every kind of plugin has the same metadata definition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Again, settings in CMI</a:t>
            </a:r>
          </a:p>
        </p:txBody>
      </p:sp>
      <p:sp>
        <p:nvSpPr>
          <p:cNvPr id="82" name="Shape 8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How are things handled?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/>
          <p:nvPr/>
        </p:nvSpPr>
        <p:spPr>
          <a:xfrm>
            <a:off y="0" x="0"/>
            <a:ext cy="6858000" cx="9144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So how will MongoDB fit?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Inject via the DIC</a:t>
            </a:r>
          </a:p>
          <a:p>
            <a:pPr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Sweep up the remaining little via a DB driver, but this is limited.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MongoDB distribution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Necessary to be able to install without MySQL</a:t>
            </a:r>
          </a:p>
          <a:p>
            <a:pPr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Ability to change things early and keep them changed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Session: might become Symfony, then needs new driver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Watchdog: this might change to Monolog or PSR-3.</a:t>
            </a:r>
          </a:p>
          <a:p>
            <a:pPr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Entity storage: hopefully base entity storage also (I will work on this)</a:t>
            </a:r>
          </a:p>
        </p:txBody>
      </p:sp>
      <p:sp>
        <p:nvSpPr>
          <p:cNvPr id="105" name="Shape 10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Existing drivers?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New drivers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File usage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Flood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CMI "driver"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CMI canonical is YAML file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Plus caching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We have a cache driver</a:t>
            </a:r>
          </a:p>
          <a:p>
            <a:pPr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For speed on queries, do not serialize on cache_config (other bins might have objects/arrays so serialize needed)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Drupal 7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What went well?</a:t>
            </a:r>
          </a:p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Entity-field storage: node, comment, user...</a:t>
            </a:r>
          </a:p>
          <a:p>
            <a:pPr algn="l"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Session (frequent writes)</a:t>
            </a:r>
          </a:p>
          <a:p>
            <a:pPr algn="l"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Watchdog (capped collection)</a:t>
            </a:r>
          </a:p>
          <a:p>
            <a:pPr algn="l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Cache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What worked out so-so?</a:t>
            </a:r>
          </a:p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Blocks. Unmaintainable solution.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Where were things stored?</a:t>
            </a:r>
          </a:p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List of modules: system table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Date formats:</a:t>
            </a:r>
          </a:p>
          <a:p>
            <a:pPr rtl="0" lvl="1" indent="-381000" marL="914400">
              <a:buClr>
                <a:schemeClr val="dk1"/>
              </a:buClr>
              <a:buSzPct val="133333"/>
              <a:buFont typeface="Arial"/>
              <a:buChar char="•"/>
            </a:pPr>
            <a:r>
              <a:rPr lang="en"/>
              <a:t>date_format_type</a:t>
            </a:r>
          </a:p>
          <a:p>
            <a:pPr rtl="0" lvl="1" indent="-381000" marL="914400">
              <a:buClr>
                <a:schemeClr val="dk1"/>
              </a:buClr>
              <a:buSzPct val="133333"/>
              <a:buFont typeface="Arial"/>
              <a:buChar char="•"/>
            </a:pPr>
            <a:r>
              <a:rPr lang="en"/>
              <a:t>date_formats</a:t>
            </a:r>
          </a:p>
          <a:p>
            <a:pPr rtl="0" lvl="1" indent="-381000" marL="914400">
              <a:buClr>
                <a:schemeClr val="dk1"/>
              </a:buClr>
              <a:buSzPct val="133333"/>
              <a:buFont typeface="Arial"/>
              <a:buChar char="•"/>
            </a:pPr>
            <a:r>
              <a:rPr lang="en"/>
              <a:t>date_format_locale tables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Text formats:</a:t>
            </a:r>
          </a:p>
          <a:p>
            <a:pPr rtl="0" lvl="1" indent="-381000" marL="914400">
              <a:buClr>
                <a:schemeClr val="dk1"/>
              </a:buClr>
              <a:buSzPct val="133333"/>
              <a:buFont typeface="Arial"/>
              <a:buChar char="•"/>
            </a:pPr>
            <a:r>
              <a:rPr lang="en"/>
              <a:t>filter</a:t>
            </a:r>
          </a:p>
          <a:p>
            <a:pPr rtl="0" lvl="1" indent="-381000" marL="914400">
              <a:buClr>
                <a:schemeClr val="dk1"/>
              </a:buClr>
              <a:buSzPct val="133333"/>
              <a:buFont typeface="Arial"/>
              <a:buChar char="•"/>
            </a:pPr>
            <a:r>
              <a:rPr lang="en"/>
              <a:t>filter_format tables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Arbitrary contrib</a:t>
            </a:r>
          </a:p>
          <a:p>
            <a:pPr rtl="0" lvl="1" indent="-381000" marL="914400">
              <a:buClr>
                <a:schemeClr val="dk1"/>
              </a:buClr>
              <a:buSzPct val="133333"/>
              <a:buFont typeface="Arial"/>
              <a:buChar char="•"/>
            </a:pPr>
            <a:r>
              <a:rPr lang="en"/>
              <a:t>arbitrary table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How were things handled?</a:t>
            </a:r>
          </a:p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Field widgets, formatters: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Some info hook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settings stored in an arbitrary table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handled by arbitrary callbacks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Cache, query: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variable_get defines include file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variable_get defines settings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Consequences</a:t>
            </a:r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Even with a SQL abstraction driver, full MongoDB is practically impossible.</a:t>
            </a:r>
          </a:p>
          <a:p>
            <a:pPr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Pluggability is totally arbitrary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/>
          <p:nvPr/>
        </p:nvSpPr>
        <p:spPr>
          <a:xfrm>
            <a:off y="1643062" x="2190750"/>
            <a:ext cy="3571875" cx="47625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Drupal 8</a:t>
            </a:r>
          </a:p>
        </p:txBody>
      </p:sp>
      <p:sp>
        <p:nvSpPr>
          <p:cNvPr id="70" name="Shape 70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There can be only one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